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9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B8BA57-FE69-4A3D-8AD7-8669AE240527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E995E-A18C-44BA-B3E6-F2EE933F7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72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9E6EF-FA54-4155-92A9-075A52790BAE}" type="datetime1">
              <a:rPr lang="vi-VN" smtClean="0"/>
              <a:t>28/06/2016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D10D7-169C-4A75-BB94-4D10CD663B2C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43C5B-825D-4EEC-AF59-00B775DC6827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0ED28EB-0EAB-4B59-A59B-5B25CEAC74A5}" type="datetime1">
              <a:rPr lang="vi-VN" smtClean="0"/>
              <a:t>28/06/2016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806D8-7AA8-4F13-AE57-E510C707F6C7}" type="datetime1">
              <a:rPr lang="vi-VN" smtClean="0"/>
              <a:t>28/06/2016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5C2C8-FD1A-4F85-B718-B21DF9CACD4F}" type="datetime1">
              <a:rPr lang="vi-VN" smtClean="0"/>
              <a:t>28/06/2016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EDA88-ADC0-4AAB-A385-8CA938A97E68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70019-310C-4A3A-B3BB-C97135FAF1EF}" type="datetime1">
              <a:rPr lang="vi-VN" smtClean="0"/>
              <a:t>28/06/2016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EFD31-9903-4106-9EC4-D016630F6E99}" type="datetime1">
              <a:rPr lang="vi-VN" smtClean="0"/>
              <a:t>28/06/2016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645FBD7-AF5B-4509-A5BD-02FBE798E551}" type="datetime1">
              <a:rPr lang="vi-VN" smtClean="0"/>
              <a:t>28/06/2016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45C07-DF1E-4D11-BDC2-8B636EF454A3}" type="datetime1">
              <a:rPr lang="vi-VN" smtClean="0"/>
              <a:t>28/06/2016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69F0C25-34CC-4188-A74F-EF52764A9092}" type="datetime1">
              <a:rPr lang="vi-VN" smtClean="0"/>
              <a:t>28/06/2016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993731D-8D83-4069-8708-DBF97DC0390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0E89E7-0E00-47B0-82AD-F52B5EE358C9}" type="datetime1">
              <a:rPr lang="vi-VN" smtClean="0"/>
              <a:t>28/06/2016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1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4108"/>
            <a:ext cx="8077200" cy="1295400"/>
          </a:xfrm>
        </p:spPr>
        <p:txBody>
          <a:bodyPr>
            <a:prstTxWarp prst="textCurveUp">
              <a:avLst/>
            </a:prstTxWarp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PHƯƠNG PHÁP SÁNG TẠO SCAMPER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4"/>
            <a:ext cx="909371" cy="14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2395105" y="2535382"/>
            <a:ext cx="1567295" cy="976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Revetes</a:t>
            </a:r>
            <a:endParaRPr lang="en-US" sz="1400" dirty="0" smtClean="0"/>
          </a:p>
          <a:p>
            <a:pPr algn="ctr"/>
            <a:r>
              <a:rPr lang="en-US" sz="1400" dirty="0" smtClean="0"/>
              <a:t>(</a:t>
            </a:r>
            <a:r>
              <a:rPr lang="en-US" sz="1400" dirty="0" err="1" smtClean="0"/>
              <a:t>đảo</a:t>
            </a:r>
            <a:r>
              <a:rPr lang="en-US" sz="1400" dirty="0" smtClean="0"/>
              <a:t> </a:t>
            </a:r>
            <a:r>
              <a:rPr lang="en-US" sz="1400" dirty="0" err="1" smtClean="0"/>
              <a:t>ngược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4052454" y="1607127"/>
            <a:ext cx="149282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hlinkClick r:id="rId3" action="ppaction://hlinksldjump"/>
              </a:rPr>
              <a:t>Subtuition</a:t>
            </a:r>
            <a:endParaRPr lang="en-US" sz="1400" dirty="0" smtClean="0">
              <a:hlinkClick r:id="rId3" action="ppaction://hlinksldjump"/>
            </a:endParaRPr>
          </a:p>
          <a:p>
            <a:pPr algn="ctr"/>
            <a:r>
              <a:rPr lang="en-US" sz="1400" dirty="0" smtClean="0">
                <a:hlinkClick r:id="rId3" action="ppaction://hlinksldjump"/>
              </a:rPr>
              <a:t>(</a:t>
            </a:r>
            <a:r>
              <a:rPr lang="en-US" sz="1400" dirty="0" err="1" smtClean="0">
                <a:hlinkClick r:id="rId3" action="ppaction://hlinksldjump"/>
              </a:rPr>
              <a:t>thay</a:t>
            </a:r>
            <a:r>
              <a:rPr lang="en-US" sz="1400" dirty="0" smtClean="0">
                <a:hlinkClick r:id="rId3" action="ppaction://hlinksldjump"/>
              </a:rPr>
              <a:t> </a:t>
            </a:r>
            <a:r>
              <a:rPr lang="en-US" sz="1400" dirty="0" err="1" smtClean="0">
                <a:hlinkClick r:id="rId3" action="ppaction://hlinksldjump"/>
              </a:rPr>
              <a:t>thế</a:t>
            </a:r>
            <a:r>
              <a:rPr lang="en-US" sz="1400" dirty="0" smtClean="0">
                <a:hlinkClick r:id="rId3" action="ppaction://hlinksldjump"/>
              </a:rPr>
              <a:t>)</a:t>
            </a:r>
            <a:endParaRPr lang="en-US" sz="1400" dirty="0"/>
          </a:p>
        </p:txBody>
      </p:sp>
      <p:sp>
        <p:nvSpPr>
          <p:cNvPr id="9" name="Oval 8"/>
          <p:cNvSpPr/>
          <p:nvPr/>
        </p:nvSpPr>
        <p:spPr>
          <a:xfrm>
            <a:off x="1652154" y="4035137"/>
            <a:ext cx="1567295" cy="1032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Eliminate</a:t>
            </a:r>
          </a:p>
          <a:p>
            <a:pPr algn="ctr"/>
            <a:r>
              <a:rPr lang="en-US" sz="1400" dirty="0" smtClean="0"/>
              <a:t>(</a:t>
            </a:r>
            <a:r>
              <a:rPr lang="en-US" sz="1400" dirty="0" err="1" smtClean="0"/>
              <a:t>loại</a:t>
            </a:r>
            <a:r>
              <a:rPr lang="en-US" sz="1400" dirty="0" smtClean="0"/>
              <a:t> </a:t>
            </a:r>
            <a:r>
              <a:rPr lang="en-US" sz="1400" dirty="0" err="1" smtClean="0"/>
              <a:t>bỏ</a:t>
            </a:r>
            <a:r>
              <a:rPr lang="en-US" sz="1400" dirty="0"/>
              <a:t>)</a:t>
            </a:r>
          </a:p>
        </p:txBody>
      </p:sp>
      <p:sp>
        <p:nvSpPr>
          <p:cNvPr id="10" name="Oval 9"/>
          <p:cNvSpPr/>
          <p:nvPr/>
        </p:nvSpPr>
        <p:spPr>
          <a:xfrm>
            <a:off x="2649682" y="5611090"/>
            <a:ext cx="1567295" cy="976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Put</a:t>
            </a:r>
          </a:p>
          <a:p>
            <a:pPr algn="ctr"/>
            <a:r>
              <a:rPr lang="en-US" sz="1400" dirty="0" smtClean="0"/>
              <a:t>(</a:t>
            </a:r>
            <a:r>
              <a:rPr lang="en-US" sz="1400" dirty="0" err="1" smtClean="0"/>
              <a:t>thêm</a:t>
            </a:r>
            <a:r>
              <a:rPr lang="en-US" sz="1400" dirty="0" smtClean="0"/>
              <a:t> </a:t>
            </a:r>
            <a:r>
              <a:rPr lang="en-US" sz="1400" dirty="0" err="1" smtClean="0"/>
              <a:t>vào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11" name="Oval 10"/>
          <p:cNvSpPr/>
          <p:nvPr/>
        </p:nvSpPr>
        <p:spPr>
          <a:xfrm>
            <a:off x="3962400" y="3512128"/>
            <a:ext cx="1672936" cy="15551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SCAMPER</a:t>
            </a:r>
            <a:endParaRPr lang="en-US" b="1" dirty="0"/>
          </a:p>
        </p:txBody>
      </p:sp>
      <p:sp>
        <p:nvSpPr>
          <p:cNvPr id="12" name="Oval 11"/>
          <p:cNvSpPr/>
          <p:nvPr/>
        </p:nvSpPr>
        <p:spPr>
          <a:xfrm>
            <a:off x="5635336" y="5673433"/>
            <a:ext cx="1527464" cy="1004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Modify</a:t>
            </a:r>
          </a:p>
          <a:p>
            <a:pPr algn="ctr"/>
            <a:r>
              <a:rPr lang="en-US" sz="1400" dirty="0" smtClean="0"/>
              <a:t>(</a:t>
            </a:r>
            <a:r>
              <a:rPr lang="en-US" sz="1400" dirty="0" err="1" smtClean="0"/>
              <a:t>hiệu</a:t>
            </a:r>
            <a:r>
              <a:rPr lang="en-US" sz="1400" dirty="0" smtClean="0"/>
              <a:t> </a:t>
            </a:r>
            <a:r>
              <a:rPr lang="en-US" sz="1400" dirty="0" err="1" smtClean="0"/>
              <a:t>chỉnh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13" name="Oval 12"/>
          <p:cNvSpPr/>
          <p:nvPr/>
        </p:nvSpPr>
        <p:spPr>
          <a:xfrm>
            <a:off x="5943600" y="2362200"/>
            <a:ext cx="1527464" cy="976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hlinkClick r:id="rId4" action="ppaction://hlinksldjump"/>
              </a:rPr>
              <a:t>Combine</a:t>
            </a:r>
          </a:p>
          <a:p>
            <a:pPr algn="ctr"/>
            <a:r>
              <a:rPr lang="en-US" sz="1400" dirty="0" smtClean="0">
                <a:hlinkClick r:id="rId4" action="ppaction://hlinksldjump"/>
              </a:rPr>
              <a:t>(</a:t>
            </a:r>
            <a:r>
              <a:rPr lang="en-US" sz="1400" dirty="0" err="1" smtClean="0">
                <a:hlinkClick r:id="rId4" action="ppaction://hlinksldjump"/>
              </a:rPr>
              <a:t>kết</a:t>
            </a:r>
            <a:r>
              <a:rPr lang="en-US" sz="1400" dirty="0" smtClean="0">
                <a:hlinkClick r:id="rId4" action="ppaction://hlinksldjump"/>
              </a:rPr>
              <a:t> </a:t>
            </a:r>
            <a:r>
              <a:rPr lang="en-US" sz="1400" dirty="0" err="1" smtClean="0">
                <a:hlinkClick r:id="rId4" action="ppaction://hlinksldjump"/>
              </a:rPr>
              <a:t>hợp</a:t>
            </a:r>
            <a:r>
              <a:rPr lang="en-US" sz="1400" dirty="0" smtClean="0">
                <a:hlinkClick r:id="rId4" action="ppaction://hlinksldjump"/>
              </a:rPr>
              <a:t>)</a:t>
            </a:r>
            <a:endParaRPr lang="en-US" sz="1400" dirty="0"/>
          </a:p>
        </p:txBody>
      </p:sp>
      <p:sp>
        <p:nvSpPr>
          <p:cNvPr id="14" name="Oval 13"/>
          <p:cNvSpPr/>
          <p:nvPr/>
        </p:nvSpPr>
        <p:spPr>
          <a:xfrm>
            <a:off x="6477000" y="4085360"/>
            <a:ext cx="1527464" cy="10183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hlinkClick r:id="rId5" action="ppaction://hlinksldjump"/>
              </a:rPr>
              <a:t>Adapt</a:t>
            </a:r>
          </a:p>
          <a:p>
            <a:pPr algn="ctr"/>
            <a:r>
              <a:rPr lang="en-US" sz="1400" dirty="0" smtClean="0">
                <a:hlinkClick r:id="rId5" action="ppaction://hlinksldjump"/>
              </a:rPr>
              <a:t>(</a:t>
            </a:r>
            <a:r>
              <a:rPr lang="en-US" sz="1400" dirty="0" err="1" smtClean="0">
                <a:hlinkClick r:id="rId5" action="ppaction://hlinksldjump"/>
              </a:rPr>
              <a:t>thích</a:t>
            </a:r>
            <a:r>
              <a:rPr lang="en-US" sz="1400" dirty="0" smtClean="0">
                <a:hlinkClick r:id="rId5" action="ppaction://hlinksldjump"/>
              </a:rPr>
              <a:t> </a:t>
            </a:r>
            <a:r>
              <a:rPr lang="en-US" sz="1400" dirty="0" err="1" smtClean="0">
                <a:hlinkClick r:id="rId5" action="ppaction://hlinksldjump"/>
              </a:rPr>
              <a:t>nghi</a:t>
            </a:r>
            <a:r>
              <a:rPr lang="en-US" sz="1400" dirty="0" smtClean="0">
                <a:hlinkClick r:id="rId5" action="ppaction://hlinksldjump"/>
              </a:rPr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1060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910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suy</a:t>
            </a:r>
            <a:r>
              <a:rPr lang="en-US" sz="2800" dirty="0" smtClean="0"/>
              <a:t> </a:t>
            </a:r>
            <a:r>
              <a:rPr lang="en-US" sz="2800" dirty="0" err="1" smtClean="0"/>
              <a:t>nghĩ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thế</a:t>
            </a:r>
            <a:r>
              <a:rPr lang="en-US" sz="2800" dirty="0" smtClean="0"/>
              <a:t>, </a:t>
            </a:r>
            <a:r>
              <a:rPr lang="en-US" sz="2800" dirty="0" err="1" smtClean="0"/>
              <a:t>thay</a:t>
            </a:r>
            <a:r>
              <a:rPr lang="en-US" sz="2800" dirty="0" smtClean="0"/>
              <a:t> 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thư</a:t>
            </a:r>
            <a:r>
              <a:rPr lang="en-US" sz="2800" dirty="0" smtClean="0"/>
              <a:t> </a:t>
            </a:r>
            <a:r>
              <a:rPr lang="en-US" sz="2800" dirty="0" err="1" smtClean="0"/>
              <a:t>cũ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thư</a:t>
            </a:r>
            <a:r>
              <a:rPr lang="en-US" sz="2800" dirty="0" smtClean="0"/>
              <a:t> </a:t>
            </a:r>
            <a:r>
              <a:rPr lang="en-US" sz="2800" dirty="0" err="1" smtClean="0"/>
              <a:t>mới</a:t>
            </a:r>
            <a:r>
              <a:rPr lang="en-US" sz="2800" dirty="0" smtClean="0"/>
              <a:t>,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bộ</a:t>
            </a:r>
            <a:r>
              <a:rPr lang="en-US" sz="2800" dirty="0" smtClean="0"/>
              <a:t> </a:t>
            </a:r>
            <a:r>
              <a:rPr lang="en-US" sz="2800" dirty="0" err="1" smtClean="0"/>
              <a:t>phận</a:t>
            </a:r>
            <a:r>
              <a:rPr lang="en-US" sz="2800" dirty="0" smtClean="0"/>
              <a:t> hay </a:t>
            </a:r>
            <a:r>
              <a:rPr lang="en-US" sz="2800" dirty="0" err="1" smtClean="0"/>
              <a:t>toàn</a:t>
            </a:r>
            <a:r>
              <a:rPr lang="en-US" sz="2800" dirty="0" smtClean="0"/>
              <a:t> </a:t>
            </a:r>
            <a:r>
              <a:rPr lang="en-US" sz="2800" dirty="0" err="1" smtClean="0"/>
              <a:t>bộ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phẩm</a:t>
            </a:r>
            <a:r>
              <a:rPr lang="en-US" sz="2800" dirty="0" smtClean="0"/>
              <a:t> </a:t>
            </a:r>
            <a:r>
              <a:rPr lang="en-US" sz="2800" dirty="0" err="1" smtClean="0"/>
              <a:t>cũ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ý </a:t>
            </a:r>
            <a:r>
              <a:rPr lang="en-US" sz="2800" dirty="0" err="1" smtClean="0"/>
              <a:t>tương</a:t>
            </a:r>
            <a:r>
              <a:rPr lang="en-US" sz="2800" dirty="0" smtClean="0"/>
              <a:t> </a:t>
            </a:r>
            <a:r>
              <a:rPr lang="en-US" sz="2800" dirty="0" err="1" smtClean="0"/>
              <a:t>mới</a:t>
            </a:r>
            <a:r>
              <a:rPr lang="en-US" sz="2800" dirty="0"/>
              <a:t> </a:t>
            </a:r>
            <a:r>
              <a:rPr lang="en-US" sz="2800" dirty="0" smtClean="0"/>
              <a:t>hay </a:t>
            </a:r>
            <a:r>
              <a:rPr lang="en-US" sz="2800" dirty="0" err="1" smtClean="0"/>
              <a:t>hơn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phù</a:t>
            </a:r>
            <a:r>
              <a:rPr lang="en-US" sz="2800" dirty="0" smtClean="0"/>
              <a:t> </a:t>
            </a:r>
            <a:r>
              <a:rPr lang="en-US" sz="2800" dirty="0" err="1" smtClean="0"/>
              <a:t>hợp</a:t>
            </a:r>
            <a:r>
              <a:rPr lang="en-US" sz="2800" dirty="0" smtClean="0"/>
              <a:t> </a:t>
            </a:r>
            <a:r>
              <a:rPr lang="en-US" sz="2800" dirty="0" err="1" smtClean="0"/>
              <a:t>hơn</a:t>
            </a:r>
            <a:r>
              <a:rPr lang="en-US" sz="2800" dirty="0" smtClean="0"/>
              <a:t>, </a:t>
            </a:r>
            <a:r>
              <a:rPr lang="en-US" sz="2800" dirty="0" err="1" smtClean="0"/>
              <a:t>tốt</a:t>
            </a:r>
            <a:r>
              <a:rPr lang="en-US" sz="2800" dirty="0" smtClean="0"/>
              <a:t> </a:t>
            </a:r>
            <a:r>
              <a:rPr lang="en-US" sz="2800" dirty="0" err="1" smtClean="0"/>
              <a:t>hơn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vài</a:t>
            </a:r>
            <a:r>
              <a:rPr lang="en-US" sz="2800" dirty="0" smtClean="0"/>
              <a:t> </a:t>
            </a:r>
            <a:r>
              <a:rPr lang="en-US" sz="2800" dirty="0" err="1" smtClean="0"/>
              <a:t>câu</a:t>
            </a:r>
            <a:r>
              <a:rPr lang="en-US" sz="2800" dirty="0" smtClean="0"/>
              <a:t> </a:t>
            </a:r>
            <a:r>
              <a:rPr lang="en-US" sz="2800" dirty="0" err="1" smtClean="0"/>
              <a:t>hỏi</a:t>
            </a:r>
            <a:r>
              <a:rPr lang="en-US" sz="2800" dirty="0" smtClean="0"/>
              <a:t> </a:t>
            </a:r>
            <a:r>
              <a:rPr lang="en-US" sz="2800" dirty="0" err="1" smtClean="0"/>
              <a:t>gợi</a:t>
            </a:r>
            <a:r>
              <a:rPr lang="en-US" sz="2800" dirty="0" smtClean="0"/>
              <a:t> ý: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jthế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thế</a:t>
            </a:r>
            <a:r>
              <a:rPr lang="en-US" sz="2800" dirty="0" smtClean="0"/>
              <a:t> </a:t>
            </a:r>
            <a:r>
              <a:rPr lang="en-US" sz="2800" dirty="0" err="1" smtClean="0"/>
              <a:t>ai</a:t>
            </a:r>
            <a:r>
              <a:rPr lang="en-US" sz="28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thay</a:t>
            </a:r>
            <a:r>
              <a:rPr lang="en-US" sz="2800" dirty="0" smtClean="0"/>
              <a:t> </a:t>
            </a:r>
            <a:r>
              <a:rPr lang="en-US" sz="2800" dirty="0" err="1" smtClean="0"/>
              <a:t>thế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trí</a:t>
            </a:r>
            <a:r>
              <a:rPr lang="en-US" sz="2800" dirty="0" smtClean="0"/>
              <a:t>, </a:t>
            </a: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r>
              <a:rPr lang="en-US" sz="2800" dirty="0" smtClean="0"/>
              <a:t>, </a:t>
            </a:r>
            <a:r>
              <a:rPr lang="en-US" sz="2800" dirty="0" err="1" smtClean="0"/>
              <a:t>kế</a:t>
            </a:r>
            <a:r>
              <a:rPr lang="en-US" sz="2800" dirty="0" smtClean="0"/>
              <a:t> </a:t>
            </a:r>
            <a:r>
              <a:rPr lang="en-US" sz="2800" dirty="0" err="1" smtClean="0"/>
              <a:t>hoạch</a:t>
            </a:r>
            <a:r>
              <a:rPr lang="en-US" sz="2800" dirty="0" smtClean="0"/>
              <a:t> qui </a:t>
            </a:r>
            <a:r>
              <a:rPr lang="en-US" sz="2800" dirty="0" err="1" smtClean="0"/>
              <a:t>trình</a:t>
            </a:r>
            <a:r>
              <a:rPr lang="en-US" sz="2800" dirty="0" smtClean="0"/>
              <a:t>,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thống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?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sử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ý </a:t>
            </a:r>
            <a:r>
              <a:rPr lang="en-US" sz="2800" dirty="0" err="1" smtClean="0"/>
              <a:t>tưởng</a:t>
            </a:r>
            <a:r>
              <a:rPr lang="en-US" sz="2800" dirty="0" smtClean="0"/>
              <a:t> </a:t>
            </a:r>
            <a:r>
              <a:rPr lang="en-US" sz="2800" dirty="0" err="1" smtClean="0"/>
              <a:t>này</a:t>
            </a:r>
            <a:r>
              <a:rPr lang="en-US" sz="2800" dirty="0" smtClean="0"/>
              <a:t> ở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trí</a:t>
            </a:r>
            <a:r>
              <a:rPr lang="en-US" sz="2800" dirty="0"/>
              <a:t> </a:t>
            </a:r>
            <a:r>
              <a:rPr lang="en-US" sz="2800" dirty="0" err="1" smtClean="0"/>
              <a:t>khác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3695397-A5EE-481A-98AC-2D8508DFEF9A}" type="datetime1">
              <a:rPr lang="vi-VN" smtClean="0"/>
              <a:t>28/06/2016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370" y="274638"/>
            <a:ext cx="7777429" cy="1143000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Phép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thay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thế</a:t>
            </a:r>
            <a:r>
              <a:rPr lang="en-US" sz="4800" b="1" dirty="0" smtClean="0">
                <a:solidFill>
                  <a:srgbClr val="FF0000"/>
                </a:solidFill>
              </a:rPr>
              <a:t> - Substitute</a:t>
            </a:r>
            <a:endParaRPr lang="en-US" sz="4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4"/>
            <a:ext cx="909371" cy="14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Program Files (x86)\Microsoft Office\MEDIA\CAGCAT10\j015776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00200"/>
            <a:ext cx="37338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57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114800" cy="434340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,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hay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dich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vài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ý </a:t>
            </a:r>
            <a:r>
              <a:rPr lang="en-US" sz="2400" dirty="0" err="1" smtClean="0"/>
              <a:t>tưởng</a:t>
            </a:r>
            <a:r>
              <a:rPr lang="en-US" sz="2400" dirty="0" smtClean="0"/>
              <a:t> hay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cod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trộn</a:t>
            </a:r>
            <a:r>
              <a:rPr lang="en-US" sz="2400" dirty="0" smtClean="0"/>
              <a:t> </a:t>
            </a:r>
            <a:r>
              <a:rPr lang="en-US" sz="2400" dirty="0" err="1" smtClean="0"/>
              <a:t>lẫn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9856EF-ACC4-4467-989E-8E9F79645A86}" type="datetime1">
              <a:rPr lang="vi-VN" smtClean="0"/>
              <a:t>28/06/2016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620000" cy="1143000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Phép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kết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hợp</a:t>
            </a:r>
            <a:r>
              <a:rPr lang="en-US" sz="4800" b="1" dirty="0" smtClean="0">
                <a:solidFill>
                  <a:srgbClr val="FF0000"/>
                </a:solidFill>
              </a:rPr>
              <a:t> - Combine</a:t>
            </a:r>
            <a:endParaRPr lang="en-US" sz="4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4"/>
            <a:ext cx="909371" cy="14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1877878"/>
            <a:ext cx="4038599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24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41148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cũ</a:t>
            </a:r>
            <a:r>
              <a:rPr lang="en-US" sz="2400" dirty="0" smtClean="0"/>
              <a:t> sang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tượng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, </a:t>
            </a: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</a:t>
            </a:r>
            <a:r>
              <a:rPr lang="en-US" sz="2400" dirty="0" err="1" smtClean="0"/>
              <a:t>thân</a:t>
            </a:r>
            <a:r>
              <a:rPr lang="en-US" sz="2400" dirty="0" smtClean="0"/>
              <a:t> </a:t>
            </a:r>
            <a:r>
              <a:rPr lang="en-US" sz="2400" dirty="0" err="1" smtClean="0"/>
              <a:t>thiện</a:t>
            </a:r>
            <a:r>
              <a:rPr lang="en-US" sz="2400" dirty="0" smtClean="0"/>
              <a:t>, </a:t>
            </a:r>
            <a:r>
              <a:rPr lang="en-US" sz="2400" dirty="0" err="1" smtClean="0"/>
              <a:t>gần</a:t>
            </a:r>
            <a:r>
              <a:rPr lang="en-US" sz="2400" dirty="0" smtClean="0"/>
              <a:t> </a:t>
            </a:r>
            <a:r>
              <a:rPr lang="en-US" sz="2400" dirty="0" err="1" smtClean="0"/>
              <a:t>gủi</a:t>
            </a:r>
            <a:r>
              <a:rPr lang="en-US" sz="2400" dirty="0" smtClean="0"/>
              <a:t>, </a:t>
            </a:r>
            <a:r>
              <a:rPr lang="en-US" sz="2400" dirty="0" err="1" smtClean="0"/>
              <a:t>đẹp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câu</a:t>
            </a:r>
            <a:r>
              <a:rPr lang="en-US" sz="2400" dirty="0" smtClean="0"/>
              <a:t> </a:t>
            </a:r>
            <a:r>
              <a:rPr lang="en-US" sz="2400" dirty="0" err="1" smtClean="0"/>
              <a:t>hỏi</a:t>
            </a:r>
            <a:r>
              <a:rPr lang="en-US" sz="2400" dirty="0" smtClean="0"/>
              <a:t> </a:t>
            </a:r>
            <a:r>
              <a:rPr lang="en-US" sz="2400" dirty="0" err="1" smtClean="0"/>
              <a:t>gợi</a:t>
            </a:r>
            <a:r>
              <a:rPr lang="en-US" sz="2400" dirty="0" smtClean="0"/>
              <a:t> ý: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đẻ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nghi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thế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thích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hơn</a:t>
            </a:r>
            <a:r>
              <a:rPr lang="en-US" sz="2400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Co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  <a:r>
              <a:rPr lang="en-US" sz="2400" dirty="0" err="1" smtClean="0"/>
              <a:t>gì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ma </a:t>
            </a:r>
            <a:r>
              <a:rPr lang="en-US" sz="2400" dirty="0" err="1" smtClean="0"/>
              <a:t>tương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</a:t>
            </a:r>
            <a:r>
              <a:rPr lang="en-US" sz="2400" dirty="0" err="1" smtClean="0"/>
              <a:t>cái</a:t>
            </a:r>
            <a:r>
              <a:rPr lang="en-US" sz="2400" dirty="0" smtClean="0"/>
              <a:t> </a:t>
            </a:r>
            <a:r>
              <a:rPr lang="en-US" sz="2400" dirty="0" err="1" smtClean="0"/>
              <a:t>chúng</a:t>
            </a:r>
            <a:r>
              <a:rPr lang="en-US" sz="2400" dirty="0" smtClean="0"/>
              <a:t> ta </a:t>
            </a:r>
            <a:r>
              <a:rPr lang="en-US" sz="2400" dirty="0" err="1" smtClean="0"/>
              <a:t>đang</a:t>
            </a:r>
            <a:r>
              <a:rPr lang="en-US" sz="2400" dirty="0" smtClean="0"/>
              <a:t> </a:t>
            </a:r>
            <a:r>
              <a:rPr lang="en-US" sz="2400" dirty="0" err="1" smtClean="0"/>
              <a:t>xét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, </a:t>
            </a:r>
            <a:r>
              <a:rPr lang="en-US" sz="2400" dirty="0" err="1" smtClean="0"/>
              <a:t>nhưng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tình</a:t>
            </a:r>
            <a:r>
              <a:rPr lang="en-US" sz="2400" dirty="0" smtClean="0"/>
              <a:t> </a:t>
            </a:r>
            <a:r>
              <a:rPr lang="en-US" sz="2400" dirty="0" err="1" smtClean="0"/>
              <a:t>huống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F8BB55F-0786-4140-A414-5B4E0FB0F3D1}" type="datetime1">
              <a:rPr lang="vi-VN" smtClean="0"/>
              <a:t>28/06/2016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993731D-8D83-4069-8708-DBF97DC03903}" type="slidenum">
              <a:rPr lang="en-US" smtClean="0"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phạm nhật khánh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85053"/>
            <a:ext cx="7538771" cy="1143000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</a:rPr>
              <a:t>Phép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thích</a:t>
            </a: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</a:rPr>
              <a:t>ứng</a:t>
            </a:r>
            <a:r>
              <a:rPr lang="en-US" sz="4800" b="1" dirty="0" smtClean="0">
                <a:solidFill>
                  <a:srgbClr val="FF0000"/>
                </a:solidFill>
              </a:rPr>
              <a:t> - Adapt</a:t>
            </a:r>
            <a:endParaRPr lang="en-US" sz="4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54"/>
            <a:ext cx="909371" cy="143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81200"/>
            <a:ext cx="30480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5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</TotalTime>
  <Words>321</Words>
  <Application>Microsoft Office PowerPoint</Application>
  <PresentationFormat>On-screen Show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Paper</vt:lpstr>
      <vt:lpstr>PHƯƠNG PHÁP SÁNG TẠO SCAMPER</vt:lpstr>
      <vt:lpstr>Phép thay thế - Substitute</vt:lpstr>
      <vt:lpstr>Phép kết hợp - Combine</vt:lpstr>
      <vt:lpstr>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11</cp:revision>
  <dcterms:created xsi:type="dcterms:W3CDTF">2016-06-28T00:41:48Z</dcterms:created>
  <dcterms:modified xsi:type="dcterms:W3CDTF">2016-06-28T01:51:00Z</dcterms:modified>
</cp:coreProperties>
</file>